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65" r:id="rId3"/>
    <p:sldId id="266" r:id="rId4"/>
    <p:sldId id="260" r:id="rId5"/>
    <p:sldId id="268" r:id="rId6"/>
    <p:sldId id="269" r:id="rId7"/>
    <p:sldId id="270" r:id="rId8"/>
    <p:sldId id="275" r:id="rId9"/>
    <p:sldId id="262" r:id="rId10"/>
    <p:sldId id="271" r:id="rId11"/>
    <p:sldId id="274" r:id="rId12"/>
    <p:sldId id="272" r:id="rId13"/>
    <p:sldId id="264" r:id="rId1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1"/>
    <p:restoredTop sz="96208"/>
  </p:normalViewPr>
  <p:slideViewPr>
    <p:cSldViewPr snapToGrid="0" snapToObjects="1">
      <p:cViewPr varScale="1">
        <p:scale>
          <a:sx n="95" d="100"/>
          <a:sy n="95" d="100"/>
        </p:scale>
        <p:origin x="21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11204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70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0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60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611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01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6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1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12/11/20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880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30182AA9-8766-4E7B-8B7D-76313BC87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20" y="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A079D24-860A-4799-B3AE-658D4F136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76325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9BFB07-D2DB-134C-85CA-40CBF4763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2568575"/>
            <a:ext cx="4457690" cy="1720850"/>
          </a:xfrm>
        </p:spPr>
        <p:txBody>
          <a:bodyPr anchor="ctr">
            <a:normAutofit/>
          </a:bodyPr>
          <a:lstStyle/>
          <a:p>
            <a:r>
              <a:rPr kumimoji="1" lang="ko-KR" altLang="en-US">
                <a:solidFill>
                  <a:srgbClr val="FFFFFF"/>
                </a:solidFill>
              </a:rPr>
              <a:t>데이터베이스</a:t>
            </a:r>
            <a:br>
              <a:rPr kumimoji="1" lang="en-US" altLang="ko-KR">
                <a:solidFill>
                  <a:srgbClr val="FFFFFF"/>
                </a:solidFill>
              </a:rPr>
            </a:br>
            <a:r>
              <a:rPr kumimoji="1" lang="ko-KR" altLang="en-US">
                <a:solidFill>
                  <a:srgbClr val="FFFFFF"/>
                </a:solidFill>
              </a:rPr>
              <a:t>텀 프로젝트</a:t>
            </a:r>
            <a:endParaRPr kumimoji="1" lang="ko-Kore-KR" altLang="en-US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0610DE-39AF-6140-AB07-1DD8EEA29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2568575"/>
            <a:ext cx="4451347" cy="1720850"/>
          </a:xfrm>
        </p:spPr>
        <p:txBody>
          <a:bodyPr anchor="ctr">
            <a:normAutofit/>
          </a:bodyPr>
          <a:lstStyle/>
          <a:p>
            <a:r>
              <a:rPr kumimoji="1" lang="ko-Kore-KR" altLang="en-US" dirty="0">
                <a:solidFill>
                  <a:srgbClr val="FFFFFF"/>
                </a:solidFill>
              </a:rPr>
              <a:t>카페</a:t>
            </a:r>
            <a:r>
              <a:rPr kumimoji="1" lang="ko-KR" altLang="en-US" dirty="0">
                <a:solidFill>
                  <a:srgbClr val="FFFFFF"/>
                </a:solidFill>
              </a:rPr>
              <a:t> 관리 </a:t>
            </a:r>
            <a:endParaRPr kumimoji="1" lang="en-US" altLang="ko-KR" dirty="0">
              <a:solidFill>
                <a:srgbClr val="FFFFFF"/>
              </a:solidFill>
            </a:endParaRPr>
          </a:p>
          <a:p>
            <a:r>
              <a:rPr kumimoji="1" lang="ko-KR" altLang="en-US" dirty="0">
                <a:solidFill>
                  <a:srgbClr val="FFFFFF"/>
                </a:solidFill>
              </a:rPr>
              <a:t>데이터베이스 시스템</a:t>
            </a:r>
            <a:endParaRPr kumimoji="1" lang="ko-Kore-KR" altLang="en-US" dirty="0">
              <a:solidFill>
                <a:srgbClr val="FFFFFF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C14D892-36B8-4065-9158-50C22E1E6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부제목 2">
            <a:extLst>
              <a:ext uri="{FF2B5EF4-FFF2-40B4-BE49-F238E27FC236}">
                <a16:creationId xmlns:a16="http://schemas.microsoft.com/office/drawing/2014/main" id="{9E5F0B04-B751-5A4E-9A39-78B5132A8082}"/>
              </a:ext>
            </a:extLst>
          </p:cNvPr>
          <p:cNvSpPr txBox="1">
            <a:spLocks/>
          </p:cNvSpPr>
          <p:nvPr/>
        </p:nvSpPr>
        <p:spPr>
          <a:xfrm>
            <a:off x="7412319" y="4598984"/>
            <a:ext cx="4451347" cy="17208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24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16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ko-KR" sz="1800" dirty="0">
                <a:solidFill>
                  <a:srgbClr val="FFFFFF"/>
                </a:solidFill>
              </a:rPr>
              <a:t>2016112194</a:t>
            </a:r>
            <a:r>
              <a:rPr kumimoji="1" lang="ko-KR" altLang="en-US" sz="1800" dirty="0">
                <a:solidFill>
                  <a:srgbClr val="FFFFFF"/>
                </a:solidFill>
              </a:rPr>
              <a:t> 최재원</a:t>
            </a:r>
            <a:endParaRPr kumimoji="1" lang="en-US" altLang="ko-KR" sz="1800" dirty="0">
              <a:solidFill>
                <a:srgbClr val="FFFFFF"/>
              </a:solidFill>
            </a:endParaRPr>
          </a:p>
          <a:p>
            <a:pPr algn="r"/>
            <a:r>
              <a:rPr kumimoji="1" lang="ko-KR" altLang="en-US" sz="1800" dirty="0">
                <a:solidFill>
                  <a:srgbClr val="FFFFFF"/>
                </a:solidFill>
              </a:rPr>
              <a:t>정보통신공학과</a:t>
            </a:r>
            <a:endParaRPr kumimoji="1" lang="ko-Kore-KR" alt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813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C647B-77E8-3542-B426-17D76EEA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47" y="886634"/>
            <a:ext cx="4398869" cy="655637"/>
          </a:xfrm>
        </p:spPr>
        <p:txBody>
          <a:bodyPr/>
          <a:lstStyle/>
          <a:p>
            <a:r>
              <a:rPr kumimoji="1" lang="ko-KR" altLang="en-US" dirty="0"/>
              <a:t>작업내용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유도속성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9AC93-92AB-8D49-970F-40F9D43719A7}"/>
              </a:ext>
            </a:extLst>
          </p:cNvPr>
          <p:cNvSpPr txBox="1"/>
          <p:nvPr/>
        </p:nvSpPr>
        <p:spPr>
          <a:xfrm>
            <a:off x="1010603" y="4814047"/>
            <a:ext cx="4531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b="1" dirty="0" err="1"/>
              <a:t>menuorder.payment</a:t>
            </a:r>
            <a:r>
              <a:rPr lang="en" altLang="ko-Kore-KR" b="1" dirty="0"/>
              <a:t>=</a:t>
            </a:r>
          </a:p>
          <a:p>
            <a:r>
              <a:rPr lang="en" altLang="ko-Kore-KR" b="1" dirty="0"/>
              <a:t>(</a:t>
            </a:r>
            <a:r>
              <a:rPr lang="en" altLang="ko-Kore-KR" b="1" dirty="0" err="1"/>
              <a:t>menuorder.products</a:t>
            </a:r>
            <a:r>
              <a:rPr lang="en" altLang="ko-Kore-KR" b="1" dirty="0"/>
              <a:t>*</a:t>
            </a:r>
            <a:r>
              <a:rPr lang="en" altLang="ko-Kore-KR" b="1" dirty="0" err="1"/>
              <a:t>menu.price</a:t>
            </a:r>
            <a:r>
              <a:rPr lang="en" altLang="ko-Kore-KR" b="1" dirty="0"/>
              <a:t>);</a:t>
            </a:r>
          </a:p>
          <a:p>
            <a:endParaRPr kumimoji="1" lang="ko-Kore-KR" altLang="en-US" b="1" dirty="0"/>
          </a:p>
        </p:txBody>
      </p:sp>
      <p:sp>
        <p:nvSpPr>
          <p:cNvPr id="7" name="굽은 화살표[B] 6">
            <a:extLst>
              <a:ext uri="{FF2B5EF4-FFF2-40B4-BE49-F238E27FC236}">
                <a16:creationId xmlns:a16="http://schemas.microsoft.com/office/drawing/2014/main" id="{E346822F-9360-A449-96A7-71D7BA171083}"/>
              </a:ext>
            </a:extLst>
          </p:cNvPr>
          <p:cNvSpPr/>
          <p:nvPr/>
        </p:nvSpPr>
        <p:spPr>
          <a:xfrm>
            <a:off x="4827494" y="3429000"/>
            <a:ext cx="632012" cy="153741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85930C-C938-F247-B107-BB797714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019" y="551329"/>
            <a:ext cx="5455357" cy="5701553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E8C24B10-9256-EB4D-9EF8-1EB0CF9D743D}"/>
              </a:ext>
            </a:extLst>
          </p:cNvPr>
          <p:cNvSpPr/>
          <p:nvPr/>
        </p:nvSpPr>
        <p:spPr>
          <a:xfrm>
            <a:off x="5625019" y="2528047"/>
            <a:ext cx="3007993" cy="30928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855569BB-B276-E948-B617-135C9665D194}"/>
              </a:ext>
            </a:extLst>
          </p:cNvPr>
          <p:cNvSpPr/>
          <p:nvPr/>
        </p:nvSpPr>
        <p:spPr>
          <a:xfrm>
            <a:off x="5678807" y="5562566"/>
            <a:ext cx="2900416" cy="3092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9D8E86-D8C0-1B41-929D-DE521A2BD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7" y="1730531"/>
            <a:ext cx="3851756" cy="2612870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745B0BCF-A0E4-AF45-993B-ED26925DB0AC}"/>
              </a:ext>
            </a:extLst>
          </p:cNvPr>
          <p:cNvSpPr/>
          <p:nvPr/>
        </p:nvSpPr>
        <p:spPr>
          <a:xfrm>
            <a:off x="750387" y="3523129"/>
            <a:ext cx="3851756" cy="26894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12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C647B-77E8-3542-B426-17D76EEA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4116481" cy="655637"/>
          </a:xfrm>
        </p:spPr>
        <p:txBody>
          <a:bodyPr/>
          <a:lstStyle/>
          <a:p>
            <a:r>
              <a:rPr kumimoji="1" lang="ko-KR" altLang="en-US" dirty="0"/>
              <a:t>작업내용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유도속성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9AC93-92AB-8D49-970F-40F9D43719A7}"/>
              </a:ext>
            </a:extLst>
          </p:cNvPr>
          <p:cNvSpPr txBox="1"/>
          <p:nvPr/>
        </p:nvSpPr>
        <p:spPr>
          <a:xfrm>
            <a:off x="2037229" y="5846762"/>
            <a:ext cx="315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b="1" dirty="0" err="1"/>
              <a:t>menu.quan</a:t>
            </a:r>
            <a:r>
              <a:rPr lang="en" altLang="ko-Kore-KR" b="1" dirty="0"/>
              <a:t>=</a:t>
            </a:r>
            <a:r>
              <a:rPr lang="en" altLang="ko-Kore-KR" b="1" dirty="0" err="1"/>
              <a:t>menu.quan-menuorder.products</a:t>
            </a:r>
            <a:r>
              <a:rPr lang="en" altLang="ko-Kore-KR" b="1" dirty="0"/>
              <a:t>;</a:t>
            </a:r>
          </a:p>
          <a:p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15D676-F728-134B-8A54-5262CB199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056" y="531159"/>
            <a:ext cx="6395488" cy="57956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09F9A2-F484-F742-A4FA-4965C090E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969" y="1936376"/>
            <a:ext cx="3897012" cy="3688636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85974DB3-1B97-414D-A772-650A2FE38CF1}"/>
              </a:ext>
            </a:extLst>
          </p:cNvPr>
          <p:cNvSpPr/>
          <p:nvPr/>
        </p:nvSpPr>
        <p:spPr>
          <a:xfrm>
            <a:off x="6844553" y="1183340"/>
            <a:ext cx="1223682" cy="112955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D269920D-FCC7-D841-B3AA-A70FAECB9A0C}"/>
              </a:ext>
            </a:extLst>
          </p:cNvPr>
          <p:cNvSpPr/>
          <p:nvPr/>
        </p:nvSpPr>
        <p:spPr>
          <a:xfrm>
            <a:off x="7987532" y="3886200"/>
            <a:ext cx="605139" cy="22322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26D911BE-3828-4243-805E-DD87E39D019D}"/>
              </a:ext>
            </a:extLst>
          </p:cNvPr>
          <p:cNvSpPr/>
          <p:nvPr/>
        </p:nvSpPr>
        <p:spPr>
          <a:xfrm>
            <a:off x="3348318" y="1936376"/>
            <a:ext cx="618564" cy="368863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6" name="굽은 화살표[B] 15">
            <a:extLst>
              <a:ext uri="{FF2B5EF4-FFF2-40B4-BE49-F238E27FC236}">
                <a16:creationId xmlns:a16="http://schemas.microsoft.com/office/drawing/2014/main" id="{B0E69F7C-69B5-6B4D-A643-D5F188B0F7A6}"/>
              </a:ext>
            </a:extLst>
          </p:cNvPr>
          <p:cNvSpPr/>
          <p:nvPr/>
        </p:nvSpPr>
        <p:spPr>
          <a:xfrm>
            <a:off x="4832786" y="2842296"/>
            <a:ext cx="618564" cy="348454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10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C647B-77E8-3542-B426-17D76EEA5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4116481" cy="655637"/>
          </a:xfrm>
        </p:spPr>
        <p:txBody>
          <a:bodyPr/>
          <a:lstStyle/>
          <a:p>
            <a:r>
              <a:rPr kumimoji="1" lang="ko-KR" altLang="en-US" dirty="0"/>
              <a:t>작업내용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유도속성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221BA40-2BA2-8445-BA36-8292A8CF0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112" y="2966379"/>
            <a:ext cx="4398869" cy="14612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2B240B-BB08-B442-9B80-B53AB78D4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719" y="544720"/>
            <a:ext cx="5627781" cy="5922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A9AC93-92AB-8D49-970F-40F9D43719A7}"/>
              </a:ext>
            </a:extLst>
          </p:cNvPr>
          <p:cNvSpPr txBox="1"/>
          <p:nvPr/>
        </p:nvSpPr>
        <p:spPr>
          <a:xfrm>
            <a:off x="968188" y="4867835"/>
            <a:ext cx="385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b="1" dirty="0" err="1"/>
              <a:t>care.toss</a:t>
            </a:r>
            <a:r>
              <a:rPr lang="en" altLang="ko-Kore-KR" b="1" dirty="0"/>
              <a:t> = (</a:t>
            </a:r>
            <a:r>
              <a:rPr lang="en" altLang="ko-Kore-KR" b="1" dirty="0" err="1"/>
              <a:t>staff.salary</a:t>
            </a:r>
            <a:r>
              <a:rPr lang="en" altLang="ko-Kore-KR" b="1" dirty="0"/>
              <a:t> * </a:t>
            </a:r>
            <a:r>
              <a:rPr lang="en" altLang="ko-Kore-KR" b="1" dirty="0" err="1"/>
              <a:t>staff.work</a:t>
            </a:r>
            <a:r>
              <a:rPr lang="en" altLang="ko-Kore-KR" b="1" dirty="0"/>
              <a:t>);</a:t>
            </a:r>
          </a:p>
          <a:p>
            <a:endParaRPr kumimoji="1" lang="ko-Kore-KR" altLang="en-US" dirty="0"/>
          </a:p>
        </p:txBody>
      </p:sp>
      <p:sp>
        <p:nvSpPr>
          <p:cNvPr id="7" name="굽은 화살표[B] 6">
            <a:extLst>
              <a:ext uri="{FF2B5EF4-FFF2-40B4-BE49-F238E27FC236}">
                <a16:creationId xmlns:a16="http://schemas.microsoft.com/office/drawing/2014/main" id="{E346822F-9360-A449-96A7-71D7BA171083}"/>
              </a:ext>
            </a:extLst>
          </p:cNvPr>
          <p:cNvSpPr/>
          <p:nvPr/>
        </p:nvSpPr>
        <p:spPr>
          <a:xfrm>
            <a:off x="4827494" y="3429000"/>
            <a:ext cx="632012" cy="153741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C6CF74-A49E-1E4E-A996-3149F10B983C}"/>
              </a:ext>
            </a:extLst>
          </p:cNvPr>
          <p:cNvSpPr/>
          <p:nvPr/>
        </p:nvSpPr>
        <p:spPr>
          <a:xfrm>
            <a:off x="5607424" y="5992010"/>
            <a:ext cx="216497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06DEDC-F107-9048-BDF8-9F0BC69F7AF3}"/>
              </a:ext>
            </a:extLst>
          </p:cNvPr>
          <p:cNvSpPr/>
          <p:nvPr/>
        </p:nvSpPr>
        <p:spPr>
          <a:xfrm>
            <a:off x="8298609" y="2966379"/>
            <a:ext cx="188081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3634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9BFB07-D2DB-134C-85CA-40CBF4763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4602162"/>
            <a:ext cx="4457690" cy="1720850"/>
          </a:xfrm>
        </p:spPr>
        <p:txBody>
          <a:bodyPr anchor="ctr">
            <a:normAutofit/>
          </a:bodyPr>
          <a:lstStyle/>
          <a:p>
            <a:r>
              <a:rPr kumimoji="1" lang="ko-KR" altLang="en-US" dirty="0"/>
              <a:t>감사합니다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0610DE-39AF-6140-AB07-1DD8EEA29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4602163"/>
            <a:ext cx="4451347" cy="1720850"/>
          </a:xfrm>
        </p:spPr>
        <p:txBody>
          <a:bodyPr anchor="ctr">
            <a:normAutofit/>
          </a:bodyPr>
          <a:lstStyle/>
          <a:p>
            <a:endParaRPr kumimoji="1" lang="ko-Kore-KR" alt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30182AA9-8766-4E7B-8B7D-76313BC87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47" b="28047"/>
          <a:stretch/>
        </p:blipFill>
        <p:spPr>
          <a:xfrm>
            <a:off x="20" y="10"/>
            <a:ext cx="12191977" cy="401477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6258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121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C647B-77E8-3542-B426-17D76EEA5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3500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058B7A-E0A5-204B-ADD5-CA50837DD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ko-Kore-KR" altLang="en-US" sz="3300" b="1" dirty="0"/>
              <a:t>프로젝트</a:t>
            </a:r>
            <a:r>
              <a:rPr kumimoji="1" lang="ko-KR" altLang="en-US" sz="3300" b="1" dirty="0"/>
              <a:t> 주제 설명 </a:t>
            </a:r>
            <a:endParaRPr kumimoji="1" lang="en-US" altLang="ko-KR" sz="3300" b="1" dirty="0"/>
          </a:p>
          <a:p>
            <a:endParaRPr kumimoji="1" lang="en-US" altLang="ko-KR" sz="3300" b="1" dirty="0"/>
          </a:p>
          <a:p>
            <a:r>
              <a:rPr kumimoji="1" lang="en-US" altLang="ko-KR" sz="3300" b="1" dirty="0"/>
              <a:t>ER </a:t>
            </a:r>
            <a:r>
              <a:rPr kumimoji="1" lang="ko-KR" altLang="en-US" sz="3300" b="1" dirty="0"/>
              <a:t>다이어그램</a:t>
            </a:r>
            <a:endParaRPr kumimoji="1" lang="en-US" altLang="ko-KR" sz="3300" b="1" dirty="0"/>
          </a:p>
          <a:p>
            <a:endParaRPr kumimoji="1" lang="en-US" altLang="ko-KR" sz="3300" b="1" dirty="0"/>
          </a:p>
          <a:p>
            <a:r>
              <a:rPr kumimoji="1" lang="ko-KR" altLang="en-US" sz="3300" b="1" dirty="0" err="1"/>
              <a:t>릴레이션</a:t>
            </a:r>
            <a:r>
              <a:rPr kumimoji="1" lang="ko-KR" altLang="en-US" sz="3300" b="1" dirty="0"/>
              <a:t> 스키마</a:t>
            </a:r>
            <a:endParaRPr kumimoji="1" lang="en-US" altLang="ko-KR" sz="3300" b="1" dirty="0"/>
          </a:p>
          <a:p>
            <a:endParaRPr kumimoji="1" lang="en-US" altLang="ko-KR" sz="3300" b="1" dirty="0"/>
          </a:p>
          <a:p>
            <a:r>
              <a:rPr kumimoji="1" lang="ko-KR" altLang="en-US" sz="3300" b="1" dirty="0"/>
              <a:t>작업내용</a:t>
            </a:r>
            <a:endParaRPr kumimoji="1" lang="en-US" altLang="ko-KR" sz="3300" b="1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66944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3C647B-77E8-3542-B426-17D76EEA5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주제</a:t>
            </a:r>
            <a:r>
              <a:rPr kumimoji="1" lang="ko-KR" altLang="en-US" dirty="0"/>
              <a:t> 설명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058B7A-E0A5-204B-ADD5-CA50837DD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790700"/>
            <a:ext cx="5832288" cy="3978275"/>
          </a:xfrm>
        </p:spPr>
        <p:txBody>
          <a:bodyPr/>
          <a:lstStyle/>
          <a:p>
            <a:pPr marL="0" indent="0">
              <a:buNone/>
            </a:pPr>
            <a:r>
              <a:rPr lang="ko-KR" altLang="ko-Kore-KR" dirty="0"/>
              <a:t>카페 관리 데이터베이스 시스템은 </a:t>
            </a:r>
            <a:endParaRPr lang="en-US" altLang="ko-KR" dirty="0"/>
          </a:p>
          <a:p>
            <a:pPr marL="0" indent="0">
              <a:buNone/>
            </a:pPr>
            <a:r>
              <a:rPr lang="ko-KR" altLang="ko-Kore-KR" dirty="0"/>
              <a:t>카페 프랜차이즈 본사</a:t>
            </a:r>
            <a:r>
              <a:rPr lang="ko-KR" altLang="en-US" dirty="0"/>
              <a:t>가</a:t>
            </a:r>
            <a:r>
              <a:rPr lang="ko-KR" altLang="ko-Kore-KR" dirty="0"/>
              <a:t> </a:t>
            </a:r>
            <a:r>
              <a:rPr lang="ko-KR" altLang="en-US" dirty="0"/>
              <a:t>지점</a:t>
            </a:r>
            <a:r>
              <a:rPr lang="ko-KR" altLang="ko-Kore-KR" dirty="0"/>
              <a:t>,</a:t>
            </a:r>
            <a:r>
              <a:rPr lang="ko-Kore-KR" altLang="en-US" dirty="0"/>
              <a:t> </a:t>
            </a:r>
            <a:r>
              <a:rPr lang="ko-KR" altLang="ko-Kore-KR" dirty="0"/>
              <a:t> </a:t>
            </a:r>
            <a:r>
              <a:rPr lang="ko-KR" altLang="en-US" dirty="0"/>
              <a:t>매니저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ko-Kore-KR" dirty="0"/>
              <a:t>직원 ,</a:t>
            </a:r>
            <a:r>
              <a:rPr lang="ko-Kore-KR" altLang="en-US" dirty="0"/>
              <a:t> </a:t>
            </a:r>
            <a:endParaRPr lang="en-US" altLang="ko-Kore-KR" dirty="0"/>
          </a:p>
          <a:p>
            <a:pPr marL="0" indent="0">
              <a:buNone/>
            </a:pPr>
            <a:r>
              <a:rPr lang="ko-KR" altLang="ko-Kore-KR" dirty="0"/>
              <a:t>메뉴 등을 체계적으로 관리하기 위한 시스템입니다</a:t>
            </a:r>
            <a:r>
              <a:rPr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CD5636-CF90-AF47-A0DE-A10D52D10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705" y="1607250"/>
            <a:ext cx="4340787" cy="36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30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BFB07-D2DB-134C-85CA-40CBF4763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6050" y="1079500"/>
            <a:ext cx="3884962" cy="2138400"/>
          </a:xfrm>
        </p:spPr>
        <p:txBody>
          <a:bodyPr>
            <a:normAutofit/>
          </a:bodyPr>
          <a:lstStyle/>
          <a:p>
            <a:r>
              <a:rPr kumimoji="1" lang="en-US" altLang="ko-Kore-KR" b="1" dirty="0"/>
              <a:t>ER </a:t>
            </a:r>
            <a:r>
              <a:rPr kumimoji="1" lang="ko-KR" altLang="en-US" b="1" dirty="0"/>
              <a:t>다이어그램</a:t>
            </a:r>
            <a:endParaRPr kumimoji="1" lang="ko-Kore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0610DE-39AF-6140-AB07-1DD8EEA29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6051" y="4113213"/>
            <a:ext cx="3884961" cy="1655762"/>
          </a:xfrm>
        </p:spPr>
        <p:txBody>
          <a:bodyPr>
            <a:normAutofit/>
          </a:bodyPr>
          <a:lstStyle/>
          <a:p>
            <a:r>
              <a:rPr kumimoji="1" lang="ko-Kore-KR" altLang="en-US" sz="1800" b="1" dirty="0"/>
              <a:t>간단한</a:t>
            </a:r>
            <a:r>
              <a:rPr kumimoji="1" lang="ko-KR" altLang="en-US" sz="1800" b="1" dirty="0"/>
              <a:t> 개체</a:t>
            </a:r>
            <a:r>
              <a:rPr kumimoji="1" lang="en-US" altLang="ko-KR" sz="1800" b="1" dirty="0"/>
              <a:t>-</a:t>
            </a:r>
            <a:r>
              <a:rPr kumimoji="1" lang="ko-KR" altLang="en-US" sz="1800" b="1" dirty="0"/>
              <a:t>관계 모델입니다</a:t>
            </a:r>
            <a:r>
              <a:rPr kumimoji="1" lang="en-US" altLang="ko-KR" sz="1800" b="1" dirty="0"/>
              <a:t>.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A2F962-B520-E142-BBB6-33587AE5B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88" y="320806"/>
            <a:ext cx="5740400" cy="579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7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9BFB07-D2DB-134C-85CA-40CBF4763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1" y="1089025"/>
            <a:ext cx="4451349" cy="1532951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카페 관리 </a:t>
            </a:r>
            <a:br>
              <a:rPr kumimoji="1" lang="en-US" altLang="ko-KR" dirty="0"/>
            </a:br>
            <a:r>
              <a:rPr kumimoji="1" lang="ko-KR" altLang="en-US" dirty="0"/>
              <a:t>데이터베이스 시스템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0610DE-39AF-6140-AB07-1DD8EEA29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5850" y="4248000"/>
            <a:ext cx="4451349" cy="1520975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릴레이션</a:t>
            </a:r>
            <a:r>
              <a:rPr kumimoji="1" lang="ko-KR" altLang="en-US" dirty="0"/>
              <a:t> 스키마</a:t>
            </a:r>
            <a:endParaRPr kumimoji="1" lang="ko-Kore-KR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E013D9-9421-47E7-9080-30F6E544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0275" y="2840038"/>
            <a:ext cx="2216150" cy="1177924"/>
            <a:chOff x="4987925" y="2840038"/>
            <a:chExt cx="2216150" cy="117792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A838F8-C7B5-4988-81A9-B02E6C8F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5B86A1A-402F-4AE2-B5E6-B8A5FB16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4A0542D-9B1C-46B1-82B5-54470B69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3AFD408-F48C-4C50-8D5E-5DD627179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C45F007-BD45-43C0-8579-5601F9CA7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7131E1B-CE62-4AB1-A2D9-02E823C9B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45E8D88-C0BB-4D1C-B240-D441BBA6F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AAB960BE-12F5-4ADA-AA9E-0EC5425641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7E9BB9F7-7101-4BF3-9191-5893E4C582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0710A9C-48A5-404F-9EC4-D486FCDFD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5111EC00-4B3D-478C-AD25-F35644013E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50412DA-ED08-4AFA-AED3-DFB42655D4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036B80B-269D-4F02-9EF9-A6A4E917B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C8153F-75B6-1D4C-813B-56FF5062E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49" y="1322827"/>
            <a:ext cx="2983147" cy="443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09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E013D9-9421-47E7-9080-30F6E544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0275" y="2840038"/>
            <a:ext cx="2216150" cy="1177924"/>
            <a:chOff x="4987925" y="2840038"/>
            <a:chExt cx="2216150" cy="11779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A838F8-C7B5-4988-81A9-B02E6C8F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13">
              <a:extLst>
                <a:ext uri="{FF2B5EF4-FFF2-40B4-BE49-F238E27FC236}">
                  <a16:creationId xmlns:a16="http://schemas.microsoft.com/office/drawing/2014/main" id="{85B86A1A-402F-4AE2-B5E6-B8A5FB16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4A0542D-9B1C-46B1-82B5-54470B69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3AFD408-F48C-4C50-8D5E-5DD627179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C45F007-BD45-43C0-8579-5601F9CA7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7131E1B-CE62-4AB1-A2D9-02E823C9B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45E8D88-C0BB-4D1C-B240-D441BBA6F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AB960BE-12F5-4ADA-AA9E-0EC5425641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7E9BB9F7-7101-4BF3-9191-5893E4C582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0710A9C-48A5-404F-9EC4-D486FCDFD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5111EC00-4B3D-478C-AD25-F35644013E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350412DA-ED08-4AFA-AED3-DFB42655D4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036B80B-269D-4F02-9EF9-A6A4E917B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016AB7-1573-0C43-852A-07E76B6B9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46" y="579407"/>
            <a:ext cx="4561103" cy="20572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757F39-5CB7-8F4A-B9FC-36B7B3939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81" y="3992180"/>
            <a:ext cx="4561103" cy="269453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88A0C25-41F3-4343-8531-9675151D4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743" y="270668"/>
            <a:ext cx="4868948" cy="28469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7C3ADEC-E016-E441-8BEB-4E8A07848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235" y="3576219"/>
            <a:ext cx="4868948" cy="287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E013D9-9421-47E7-9080-30F6E544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0275" y="2840038"/>
            <a:ext cx="2216150" cy="1177924"/>
            <a:chOff x="4987925" y="2840038"/>
            <a:chExt cx="2216150" cy="117792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A838F8-C7B5-4988-81A9-B02E6C8F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B86A1A-402F-4AE2-B5E6-B8A5FB16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4A0542D-9B1C-46B1-82B5-54470B69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3AFD408-F48C-4C50-8D5E-5DD627179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C45F007-BD45-43C0-8579-5601F9CA7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7131E1B-CE62-4AB1-A2D9-02E823C9B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45E8D88-C0BB-4D1C-B240-D441BBA6F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AB960BE-12F5-4ADA-AA9E-0EC5425641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E9BB9F7-7101-4BF3-9191-5893E4C582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0710A9C-48A5-404F-9EC4-D486FCDFD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11EC00-4B3D-478C-AD25-F35644013E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350412DA-ED08-4AFA-AED3-DFB42655D4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263319A4-70A3-2B47-B3E6-3A6D36C8B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66" y="680819"/>
            <a:ext cx="5792069" cy="190360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41F2954-9FB1-3543-B134-1A07D9CC5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66" y="3912394"/>
            <a:ext cx="5792069" cy="264389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66A1163-85CA-9D49-8A1C-E3930579C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570038"/>
            <a:ext cx="5514899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15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9C87E-5CF9-F94B-AE47-CCBD5C9F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카페 지점 요약 출력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 지점 담당자 요약 출력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715AF77-4964-7446-ABA2-86F3F28F0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3980329"/>
            <a:ext cx="10026650" cy="21026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E6529D-E3B7-E44A-A021-E0A51FFD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784350"/>
            <a:ext cx="10026650" cy="192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18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9BFB07-D2DB-134C-85CA-40CBF4763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1" y="1089025"/>
            <a:ext cx="4451349" cy="1532951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다중 속성값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0610DE-39AF-6140-AB07-1DD8EEA29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5850" y="4248000"/>
            <a:ext cx="4451349" cy="1520975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연락처</a:t>
            </a:r>
            <a:endParaRPr kumimoji="1" lang="ko-Kore-KR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E013D9-9421-47E7-9080-30F6E544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0275" y="2840038"/>
            <a:ext cx="2216150" cy="1177924"/>
            <a:chOff x="4987925" y="2840038"/>
            <a:chExt cx="2216150" cy="117792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A838F8-C7B5-4988-81A9-B02E6C8F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5B86A1A-402F-4AE2-B5E6-B8A5FB16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4A0542D-9B1C-46B1-82B5-54470B69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3AFD408-F48C-4C50-8D5E-5DD627179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C45F007-BD45-43C0-8579-5601F9CA7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7131E1B-CE62-4AB1-A2D9-02E823C9B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45E8D88-C0BB-4D1C-B240-D441BBA6F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AAB960BE-12F5-4ADA-AA9E-0EC5425641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7E9BB9F7-7101-4BF3-9191-5893E4C582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0710A9C-48A5-404F-9EC4-D486FCDFD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5111EC00-4B3D-478C-AD25-F35644013E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50412DA-ED08-4AFA-AED3-DFB42655D4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1643A81-BE78-DA4B-9D66-F0251430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360" y="1400581"/>
            <a:ext cx="3662158" cy="3898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F5CE27-1CD3-AF46-B164-DDE252794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505" y="1400582"/>
            <a:ext cx="3662158" cy="3898900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BF4FEFB1-EC23-524C-B453-508370C8CF68}"/>
              </a:ext>
            </a:extLst>
          </p:cNvPr>
          <p:cNvSpPr/>
          <p:nvPr/>
        </p:nvSpPr>
        <p:spPr>
          <a:xfrm>
            <a:off x="4715360" y="2414168"/>
            <a:ext cx="2400391" cy="74480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A51C9625-189F-1547-9260-ED496A9D681E}"/>
              </a:ext>
            </a:extLst>
          </p:cNvPr>
          <p:cNvSpPr/>
          <p:nvPr/>
        </p:nvSpPr>
        <p:spPr>
          <a:xfrm>
            <a:off x="8362795" y="4128247"/>
            <a:ext cx="2400391" cy="52895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6" name="액자 35">
            <a:extLst>
              <a:ext uri="{FF2B5EF4-FFF2-40B4-BE49-F238E27FC236}">
                <a16:creationId xmlns:a16="http://schemas.microsoft.com/office/drawing/2014/main" id="{057D6D40-2ED0-D343-BEF1-CBE6EDFBE5B1}"/>
              </a:ext>
            </a:extLst>
          </p:cNvPr>
          <p:cNvSpPr/>
          <p:nvPr/>
        </p:nvSpPr>
        <p:spPr>
          <a:xfrm>
            <a:off x="8384228" y="2776077"/>
            <a:ext cx="2400391" cy="52895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88902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E2E8E2"/>
      </a:lt2>
      <a:accent1>
        <a:srgbClr val="D838D6"/>
      </a:accent1>
      <a:accent2>
        <a:srgbClr val="8526C6"/>
      </a:accent2>
      <a:accent3>
        <a:srgbClr val="5538D8"/>
      </a:accent3>
      <a:accent4>
        <a:srgbClr val="264CC6"/>
      </a:accent4>
      <a:accent5>
        <a:srgbClr val="38A1D8"/>
      </a:accent5>
      <a:accent6>
        <a:srgbClr val="23B6AC"/>
      </a:accent6>
      <a:hlink>
        <a:srgbClr val="3F7DBF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118</Words>
  <Application>Microsoft Macintosh PowerPoint</Application>
  <PresentationFormat>와이드스크린</PresentationFormat>
  <Paragraphs>33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Arial</vt:lpstr>
      <vt:lpstr>Avenir Next LT Pro Light</vt:lpstr>
      <vt:lpstr>Rockwell Nova Light</vt:lpstr>
      <vt:lpstr>Wingdings</vt:lpstr>
      <vt:lpstr>LeafVTI</vt:lpstr>
      <vt:lpstr>데이터베이스 텀 프로젝트</vt:lpstr>
      <vt:lpstr>목차</vt:lpstr>
      <vt:lpstr>주제 설명 </vt:lpstr>
      <vt:lpstr>ER 다이어그램</vt:lpstr>
      <vt:lpstr>카페 관리  데이터베이스 시스템</vt:lpstr>
      <vt:lpstr>PowerPoint 프레젠테이션</vt:lpstr>
      <vt:lpstr>PowerPoint 프레젠테이션</vt:lpstr>
      <vt:lpstr>카페 지점 요약 출력,  지점 담당자 요약 출력</vt:lpstr>
      <vt:lpstr>다중 속성값</vt:lpstr>
      <vt:lpstr>작업내용 (유도속성)</vt:lpstr>
      <vt:lpstr>작업내용 (유도속성)</vt:lpstr>
      <vt:lpstr>작업내용 (유도속성)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데이터베이스 텀 프로젝트</dc:title>
  <dc:creator>최재원</dc:creator>
  <cp:lastModifiedBy>최재원</cp:lastModifiedBy>
  <cp:revision>4</cp:revision>
  <dcterms:created xsi:type="dcterms:W3CDTF">2020-12-11T07:43:26Z</dcterms:created>
  <dcterms:modified xsi:type="dcterms:W3CDTF">2020-12-11T08:51:33Z</dcterms:modified>
</cp:coreProperties>
</file>